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B3F"/>
    <a:srgbClr val="30AF70"/>
    <a:srgbClr val="12935B"/>
    <a:srgbClr val="32AF70"/>
    <a:srgbClr val="59AC75"/>
    <a:srgbClr val="F39C12"/>
    <a:srgbClr val="EF6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715"/>
  </p:normalViewPr>
  <p:slideViewPr>
    <p:cSldViewPr snapToGrid="0" snapToObjects="1">
      <p:cViewPr>
        <p:scale>
          <a:sx n="131" d="100"/>
          <a:sy n="131" d="100"/>
        </p:scale>
        <p:origin x="144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1968B-4E50-0947-A5D7-2E1879A27D3A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DDB88-7F32-B94A-B4C7-3DAC1ED585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0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DDB88-7F32-B94A-B4C7-3DAC1ED5855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08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DDB88-7F32-B94A-B4C7-3DAC1ED5855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3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29EEF5-EF95-E34D-926B-EA6D3E451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56A98B-334A-1A4F-A1F9-6EF5112EF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BDB871-95BC-2D4E-B19B-B4F53C0E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146366-4BEE-F34C-8701-61B76ED4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D0D86-3384-7440-B718-BD382986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82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E9D30-DC97-7741-A41B-B9AFDB6C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C2C20A-3182-7149-827E-5B97A3228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E4BB2A-35A1-6746-A5D1-16CBBCB1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2D42F4-B357-5745-BA3C-2B8D0BD7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404A5A-A556-3244-97DF-A9599A3D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76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0687D2-D396-F84C-8C88-85F4E3A0D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0BF1A7-735F-F14A-929E-6CEE1EBDC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73FC4-B038-D04B-8AFA-B99B4427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12C2FE-19E1-CC49-AB5A-B0BE9DB6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516E35-22B8-6E4F-985B-AB0AAC3E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57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D5B6B-3F50-8E44-814E-7656DDB9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95D3B6-4878-7A43-BC0B-24D5C90D7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8BFC9E-2997-544A-9F6C-D1047F54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FD68B1-12AC-4742-A63B-13122C70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D8299A-B014-B341-9D57-EA926E8F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67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9D809-79C8-DB46-8CE5-49913D3F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EE80B8-6F4F-CC43-98B6-547E95D74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8D4BB2-CC47-1746-9C64-E9C185BE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96FFB0-F69A-5942-9B9B-498BB5DF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937E92-DED2-414B-8271-0A3F1384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011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28D06-7B5F-1B45-84C6-9005B00A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D256D-CEFB-024E-B4E4-5846849F2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B69D50-97F3-2A4B-99DC-10E3A0684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F277F9-C6A1-DA4E-B16F-48921324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1A6D06-7F1C-4B42-AF81-45B285F9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4A63AA-715C-A343-A281-9E5F9528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79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CAE7E7-7243-3242-BA0B-20AFE753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D8B797-7212-FF4A-AC60-F5F57C03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DF180E-829D-A04A-8BD6-ECDC98CDA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99F3AE-94C5-EE43-BDD8-47C5AC8B3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A0D34B4-4DCD-B84C-8409-F92A9C0E4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72A94D-FDBC-7D45-B45E-4782A6171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D4754A-F9FC-F34B-8287-694CDF10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12173C-A53C-9343-9A14-6DC4F7B58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76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DB6CD-D177-8649-B69E-29E1BF8E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454FE4-5BE5-5247-9507-DB7D0E4C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8C6438-4093-1747-AE4E-F315FA12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7ACDBF-A58F-264F-8FAE-6AF3E784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29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E575A18-65BD-FC43-B1F2-09BF094C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D369553-5130-694B-A589-7C26C55D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A6281B-F4D7-2645-AAF0-86C70FBD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23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A2C22-559C-4D40-BA4D-88B846EB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D3BACB-371F-1944-B92D-C8DEF8643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6C8C13-2F78-5E41-AE29-6364292C8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3EDE9F-9D04-BC44-BFE4-288BD7BE8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F112B8-09EA-FA48-A880-409DAC67F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1B4759-59DE-F14E-838E-3A4B48A9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76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941EC9-644C-564E-B472-2BD887D3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F0D7341-35D9-CD48-94A7-C1668B4827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A3B65-AAF6-404F-8471-5487A5A71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C4CD7A-A0A6-4944-A959-4F9EE9FE7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ECB2EE-7838-2C43-A395-9C71A4D3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16C4C0-D9A9-E84D-A1A0-37A39FBA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67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36B07A0-0693-2640-8DDF-E463ABFB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87E369-894B-AB45-8900-3B573EA53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DA6F30-25AC-F14D-BD2F-C8CA6198C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5584-9E6D-2D47-B5C1-A25AAC5124AF}" type="datetimeFigureOut">
              <a:rPr lang="fr-FR" smtClean="0"/>
              <a:t>13/09/2020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88CA00-DF2D-0444-9198-DACA1036A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BCA80B-D15C-BE45-8812-05166768B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99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317188-D3BB-0845-8AFD-7908845D17F6}"/>
              </a:ext>
            </a:extLst>
          </p:cNvPr>
          <p:cNvSpPr/>
          <p:nvPr/>
        </p:nvSpPr>
        <p:spPr>
          <a:xfrm>
            <a:off x="0" y="1230084"/>
            <a:ext cx="12192000" cy="3178629"/>
          </a:xfrm>
          <a:prstGeom prst="rect">
            <a:avLst/>
          </a:prstGeom>
          <a:solidFill>
            <a:srgbClr val="343B3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rgbClr val="30AF7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3D74D26-29F6-EC48-B942-34135B37434A}"/>
              </a:ext>
            </a:extLst>
          </p:cNvPr>
          <p:cNvSpPr/>
          <p:nvPr/>
        </p:nvSpPr>
        <p:spPr>
          <a:xfrm>
            <a:off x="7093227" y="1230081"/>
            <a:ext cx="3399182" cy="3178629"/>
          </a:xfrm>
          <a:prstGeom prst="parallelogram">
            <a:avLst>
              <a:gd name="adj" fmla="val 54018"/>
            </a:avLst>
          </a:prstGeom>
          <a:solidFill>
            <a:srgbClr val="1293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59FB3C89-263E-B34F-BB17-BCD3128749D3}"/>
              </a:ext>
            </a:extLst>
          </p:cNvPr>
          <p:cNvSpPr/>
          <p:nvPr/>
        </p:nvSpPr>
        <p:spPr>
          <a:xfrm rot="10800000" flipH="1">
            <a:off x="8792818" y="1230083"/>
            <a:ext cx="3399182" cy="3178629"/>
          </a:xfrm>
          <a:prstGeom prst="parallelogram">
            <a:avLst>
              <a:gd name="adj" fmla="val 52142"/>
            </a:avLst>
          </a:prstGeom>
          <a:solidFill>
            <a:srgbClr val="59AC75"/>
          </a:solidFill>
          <a:ln>
            <a:solidFill>
              <a:schemeClr val="tx1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3C55F6-447E-F14A-AE0A-ADFDF30B0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07" y="1668733"/>
            <a:ext cx="2700000" cy="21434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D0A68E-B2DB-B24D-9797-D6C8FE45EB59}"/>
              </a:ext>
            </a:extLst>
          </p:cNvPr>
          <p:cNvSpPr/>
          <p:nvPr/>
        </p:nvSpPr>
        <p:spPr>
          <a:xfrm>
            <a:off x="4750451" y="3340131"/>
            <a:ext cx="2566025" cy="472059"/>
          </a:xfrm>
          <a:prstGeom prst="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0AF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Diagnostic Immobilier</a:t>
            </a:r>
            <a:endParaRPr lang="fr-FR" dirty="0">
              <a:solidFill>
                <a:srgbClr val="30AF7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96FA3-C633-4E7D-84D4-7BDAFF4907A3}"/>
              </a:ext>
            </a:extLst>
          </p:cNvPr>
          <p:cNvSpPr/>
          <p:nvPr/>
        </p:nvSpPr>
        <p:spPr>
          <a:xfrm>
            <a:off x="4265751" y="3412426"/>
            <a:ext cx="595312" cy="423862"/>
          </a:xfrm>
          <a:prstGeom prst="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BC4D1-9F16-42BA-B6BA-7CC596806920}"/>
              </a:ext>
            </a:extLst>
          </p:cNvPr>
          <p:cNvSpPr/>
          <p:nvPr/>
        </p:nvSpPr>
        <p:spPr>
          <a:xfrm>
            <a:off x="7334245" y="3388328"/>
            <a:ext cx="73035" cy="423862"/>
          </a:xfrm>
          <a:prstGeom prst="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03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pi La Clé du Logis - Agence immobilière à Bayonne (64100)">
            <a:extLst>
              <a:ext uri="{FF2B5EF4-FFF2-40B4-BE49-F238E27FC236}">
                <a16:creationId xmlns:a16="http://schemas.microsoft.com/office/drawing/2014/main" id="{660BB514-0CBF-324F-B03A-5612A864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0" y="5229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3A7FD62-32D7-1D4E-AE94-8F4DD677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700" y="0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ibrecount France | LinkedIn">
            <a:extLst>
              <a:ext uri="{FF2B5EF4-FFF2-40B4-BE49-F238E27FC236}">
                <a16:creationId xmlns:a16="http://schemas.microsoft.com/office/drawing/2014/main" id="{8BAA54BB-6F17-FF49-9B58-F9225D99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65" y="2387840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chetez a La Fleche">
            <a:extLst>
              <a:ext uri="{FF2B5EF4-FFF2-40B4-BE49-F238E27FC236}">
                <a16:creationId xmlns:a16="http://schemas.microsoft.com/office/drawing/2014/main" id="{525B1931-5157-49F7-BA43-9AB55EA9B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4" r="15191"/>
          <a:stretch/>
        </p:blipFill>
        <p:spPr bwMode="auto">
          <a:xfrm>
            <a:off x="214044" y="2381250"/>
            <a:ext cx="2322407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n (entreprise) — Wikipédia">
            <a:extLst>
              <a:ext uri="{FF2B5EF4-FFF2-40B4-BE49-F238E27FC236}">
                <a16:creationId xmlns:a16="http://schemas.microsoft.com/office/drawing/2014/main" id="{7CACB7A2-72BC-4283-9EFA-FFCD9D8A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65" y="5229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6945B67-1D48-4BA2-B838-924E89736A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7843" y="2993572"/>
            <a:ext cx="2354092" cy="23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7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8A01D2C-DA3D-0941-A62D-53DEC1C7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369" y="3291597"/>
            <a:ext cx="368300" cy="3302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F4185A4-0FF8-404A-BE58-5EDD8CB0A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586" y="3253497"/>
            <a:ext cx="368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576028A-9B8B-43F6-A8F0-7FD0D05B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55" y="1118054"/>
            <a:ext cx="12192000" cy="440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0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37A2587-510B-476B-8377-4973A001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45" y="478848"/>
            <a:ext cx="4964070" cy="127603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238556-550A-45B3-8994-871D2EFE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48" y="2153648"/>
            <a:ext cx="5050080" cy="12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9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B96C4F-7264-4E7D-923A-10158750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43"/>
            <a:ext cx="12192000" cy="41912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BB3D70-03F5-4DBE-B9FB-EA9D028CA4C5}"/>
              </a:ext>
            </a:extLst>
          </p:cNvPr>
          <p:cNvSpPr/>
          <p:nvPr/>
        </p:nvSpPr>
        <p:spPr>
          <a:xfrm>
            <a:off x="0" y="0"/>
            <a:ext cx="12192000" cy="4261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67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7526EB-E908-466F-8529-C990DAC728DD}"/>
              </a:ext>
            </a:extLst>
          </p:cNvPr>
          <p:cNvSpPr/>
          <p:nvPr/>
        </p:nvSpPr>
        <p:spPr>
          <a:xfrm>
            <a:off x="0" y="0"/>
            <a:ext cx="12192000" cy="4261758"/>
          </a:xfrm>
          <a:prstGeom prst="rect">
            <a:avLst/>
          </a:prstGeom>
          <a:solidFill>
            <a:srgbClr val="343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6BC4182-0C3C-46B8-AE32-132EBC1D8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9" t="9373" r="49703" b="48452"/>
          <a:stretch/>
        </p:blipFill>
        <p:spPr>
          <a:xfrm>
            <a:off x="8052048" y="887325"/>
            <a:ext cx="2565646" cy="24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6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CCFF51-A517-4752-8B84-7DCBB2D8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9758" cy="258626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6085D6-B169-48C4-AEE3-621D2B0FE6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9384" y="2686928"/>
            <a:ext cx="3275428" cy="24565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A3C456A-A084-7F48-9D0C-DA1428EB4B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257458" y="2933316"/>
            <a:ext cx="1244600" cy="2438400"/>
          </a:xfrm>
          <a:prstGeom prst="rect">
            <a:avLst/>
          </a:prstGeom>
        </p:spPr>
      </p:pic>
      <p:pic>
        <p:nvPicPr>
          <p:cNvPr id="6" name="Picture 2" descr="Diagnostiqueur immobilier : Fiche métier">
            <a:extLst>
              <a:ext uri="{FF2B5EF4-FFF2-40B4-BE49-F238E27FC236}">
                <a16:creationId xmlns:a16="http://schemas.microsoft.com/office/drawing/2014/main" id="{C2B3196F-3F65-B04F-91FD-05DA8BA1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57" y="154745"/>
            <a:ext cx="6059085" cy="24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71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2C">
            <a:extLst>
              <a:ext uri="{FF2B5EF4-FFF2-40B4-BE49-F238E27FC236}">
                <a16:creationId xmlns:a16="http://schemas.microsoft.com/office/drawing/2014/main" id="{A9C097A4-FD67-4729-834E-BEE0CAC0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55149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526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13058</TotalTime>
  <Words>4</Words>
  <Application>Microsoft Macintosh PowerPoint</Application>
  <PresentationFormat>Grand écran</PresentationFormat>
  <Paragraphs>3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antonin marzelle</dc:creator>
  <cp:lastModifiedBy>antonin marzelle</cp:lastModifiedBy>
  <cp:revision>45</cp:revision>
  <dcterms:created xsi:type="dcterms:W3CDTF">2020-06-27T16:17:14Z</dcterms:created>
  <dcterms:modified xsi:type="dcterms:W3CDTF">2020-09-13T10:37:02Z</dcterms:modified>
</cp:coreProperties>
</file>